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7" r:id="rId2"/>
    <p:sldId id="258" r:id="rId3"/>
    <p:sldId id="259" r:id="rId4"/>
    <p:sldId id="260" r:id="rId5"/>
    <p:sldId id="261" r:id="rId6"/>
    <p:sldId id="262" r:id="rId7"/>
    <p:sldId id="263" r:id="rId8"/>
    <p:sldId id="264" r:id="rId9"/>
    <p:sldId id="271" r:id="rId10"/>
    <p:sldId id="272" r:id="rId11"/>
    <p:sldId id="273" r:id="rId12"/>
    <p:sldId id="274" r:id="rId13"/>
    <p:sldId id="275" r:id="rId14"/>
    <p:sldId id="276" r:id="rId15"/>
    <p:sldId id="277" r:id="rId16"/>
    <p:sldId id="278" r:id="rId17"/>
    <p:sldId id="279" r:id="rId18"/>
    <p:sldId id="280" r:id="rId19"/>
    <p:sldId id="265" r:id="rId20"/>
    <p:sldId id="266" r:id="rId21"/>
    <p:sldId id="267" r:id="rId22"/>
    <p:sldId id="268" r:id="rId23"/>
    <p:sldId id="26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6980089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3926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624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313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277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956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051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240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725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618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059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7861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006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683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888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35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jfif"/><Relationship Id="rId7" Type="http://schemas.openxmlformats.org/officeDocument/2006/relationships/image" Target="../media/image10.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1195350"/>
            <a:ext cx="8520600" cy="888000"/>
          </a:xfrm>
          <a:prstGeom prst="rect">
            <a:avLst/>
          </a:prstGeom>
        </p:spPr>
        <p:txBody>
          <a:bodyPr wrap="square" lIns="91425" tIns="91425" rIns="91425" bIns="91425" anchor="ctr" anchorCtr="0">
            <a:noAutofit/>
          </a:bodyPr>
          <a:lstStyle/>
          <a:p>
            <a:pPr lvl="0" algn="ctr">
              <a:spcBef>
                <a:spcPts val="0"/>
              </a:spcBef>
              <a:buNone/>
            </a:pPr>
            <a:r>
              <a:rPr lang="en" sz="3600" dirty="0" smtClean="0"/>
              <a:t>The Future</a:t>
            </a:r>
            <a:endParaRPr lang="en" sz="3600" dirty="0"/>
          </a:p>
        </p:txBody>
      </p:sp>
      <p:sp>
        <p:nvSpPr>
          <p:cNvPr id="60" name="Shape 60"/>
          <p:cNvSpPr txBox="1">
            <a:spLocks noGrp="1"/>
          </p:cNvSpPr>
          <p:nvPr>
            <p:ph type="title"/>
          </p:nvPr>
        </p:nvSpPr>
        <p:spPr>
          <a:xfrm>
            <a:off x="311700" y="2411225"/>
            <a:ext cx="8520600" cy="1270500"/>
          </a:xfrm>
          <a:prstGeom prst="rect">
            <a:avLst/>
          </a:prstGeom>
        </p:spPr>
        <p:txBody>
          <a:bodyPr wrap="square" lIns="91425" tIns="91425" rIns="91425" bIns="91425" anchor="ctr" anchorCtr="0">
            <a:noAutofit/>
          </a:bodyPr>
          <a:lstStyle/>
          <a:p>
            <a:pPr lvl="0" algn="ctr" rtl="0">
              <a:spcBef>
                <a:spcPts val="0"/>
              </a:spcBef>
              <a:buNone/>
            </a:pPr>
            <a:r>
              <a:rPr lang="en" sz="2400" dirty="0" smtClean="0">
                <a:solidFill>
                  <a:srgbClr val="666666"/>
                </a:solidFill>
              </a:rPr>
              <a:t>Yu Shao</a:t>
            </a:r>
            <a:endParaRPr lang="en" sz="2400" dirty="0">
              <a:solidFill>
                <a:srgbClr val="666666"/>
              </a:solidFill>
            </a:endParaRPr>
          </a:p>
          <a:p>
            <a:pPr lvl="0" algn="ctr" rtl="0">
              <a:spcBef>
                <a:spcPts val="0"/>
              </a:spcBef>
              <a:buNone/>
            </a:pPr>
            <a:r>
              <a:rPr lang="en" sz="2400" dirty="0">
                <a:solidFill>
                  <a:srgbClr val="666666"/>
                </a:solidFill>
              </a:rPr>
              <a:t> </a:t>
            </a:r>
            <a:r>
              <a:rPr lang="en" sz="2400" dirty="0" smtClean="0">
                <a:solidFill>
                  <a:srgbClr val="666666"/>
                </a:solidFill>
              </a:rPr>
              <a:t>GAM 631: Portfolio and Thesis Prep</a:t>
            </a:r>
            <a:endParaRPr lang="en" sz="2400" dirty="0">
              <a:solidFill>
                <a:srgbClr val="666666"/>
              </a:solidFill>
            </a:endParaRPr>
          </a:p>
          <a:p>
            <a:pPr lvl="0" algn="ctr" rtl="0">
              <a:spcBef>
                <a:spcPts val="0"/>
              </a:spcBef>
              <a:buNone/>
            </a:pPr>
            <a:r>
              <a:rPr lang="en" sz="2400" dirty="0" smtClean="0">
                <a:solidFill>
                  <a:srgbClr val="666666"/>
                </a:solidFill>
              </a:rPr>
              <a:t>5</a:t>
            </a:r>
            <a:r>
              <a:rPr lang="en" sz="2400" baseline="30000" dirty="0" smtClean="0">
                <a:solidFill>
                  <a:srgbClr val="666666"/>
                </a:solidFill>
              </a:rPr>
              <a:t>th</a:t>
            </a:r>
            <a:r>
              <a:rPr lang="en" sz="2400" dirty="0" smtClean="0">
                <a:solidFill>
                  <a:srgbClr val="666666"/>
                </a:solidFill>
              </a:rPr>
              <a:t> Semester </a:t>
            </a:r>
            <a:r>
              <a:rPr lang="en" sz="2400" dirty="0">
                <a:solidFill>
                  <a:srgbClr val="666666"/>
                </a:solidFill>
              </a:rPr>
              <a:t>/ </a:t>
            </a:r>
            <a:r>
              <a:rPr lang="en" sz="2400" dirty="0" smtClean="0">
                <a:solidFill>
                  <a:srgbClr val="666666"/>
                </a:solidFill>
              </a:rPr>
              <a:t>3</a:t>
            </a:r>
            <a:r>
              <a:rPr lang="en" sz="2400" baseline="30000" dirty="0" smtClean="0">
                <a:solidFill>
                  <a:srgbClr val="666666"/>
                </a:solidFill>
              </a:rPr>
              <a:t>rd</a:t>
            </a:r>
            <a:r>
              <a:rPr lang="en" sz="2400" dirty="0">
                <a:solidFill>
                  <a:srgbClr val="666666"/>
                </a:solidFill>
              </a:rPr>
              <a:t> </a:t>
            </a:r>
            <a:r>
              <a:rPr lang="en" sz="2400" dirty="0" smtClean="0">
                <a:solidFill>
                  <a:srgbClr val="666666"/>
                </a:solidFill>
              </a:rPr>
              <a:t>Year</a:t>
            </a:r>
            <a:endParaRPr lang="en" sz="2400" dirty="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MineCraft </a:t>
            </a:r>
            <a:endParaRPr dirty="0"/>
          </a:p>
        </p:txBody>
      </p:sp>
      <p:sp>
        <p:nvSpPr>
          <p:cNvPr id="102" name="Shape 102"/>
          <p:cNvSpPr txBox="1">
            <a:spLocks noGrp="1"/>
          </p:cNvSpPr>
          <p:nvPr>
            <p:ph type="body" idx="1"/>
          </p:nvPr>
        </p:nvSpPr>
        <p:spPr>
          <a:xfrm>
            <a:off x="5400880" y="1591977"/>
            <a:ext cx="3236582" cy="2996633"/>
          </a:xfrm>
          <a:prstGeom prst="rect">
            <a:avLst/>
          </a:prstGeom>
        </p:spPr>
        <p:txBody>
          <a:bodyPr wrap="square" lIns="91425" tIns="91425" rIns="91425" bIns="91425" anchor="t" anchorCtr="0">
            <a:noAutofit/>
          </a:bodyPr>
          <a:lstStyle/>
          <a:p>
            <a:pPr lvl="0">
              <a:buNone/>
            </a:pPr>
            <a:r>
              <a:rPr lang="en-US" dirty="0" err="1" smtClean="0"/>
              <a:t>MineCraft</a:t>
            </a:r>
            <a:r>
              <a:rPr lang="en-US" dirty="0" smtClean="0"/>
              <a:t> is another real good example of the open world game. Player can build their own world by the game. What I want to do is to build a world can be influenced by the player in some way, not only the world’s look like but also the story </a:t>
            </a:r>
            <a:r>
              <a:rPr lang="en-US" smtClean="0"/>
              <a:t>and future.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14" y="1591977"/>
            <a:ext cx="4462798" cy="2789249"/>
          </a:xfrm>
          <a:prstGeom prst="rect">
            <a:avLst/>
          </a:prstGeom>
        </p:spPr>
      </p:pic>
    </p:spTree>
    <p:extLst>
      <p:ext uri="{BB962C8B-B14F-4D97-AF65-F5344CB8AC3E}">
        <p14:creationId xmlns:p14="http://schemas.microsoft.com/office/powerpoint/2010/main" val="12866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166" y="445025"/>
            <a:ext cx="4372133" cy="572700"/>
          </a:xfrm>
        </p:spPr>
        <p:txBody>
          <a:bodyPr/>
          <a:lstStyle/>
          <a:p>
            <a:r>
              <a:rPr lang="en-US" dirty="0" smtClean="0"/>
              <a:t>Skill Tree Reference</a:t>
            </a:r>
            <a:endParaRPr lang="en-US" dirty="0"/>
          </a:p>
        </p:txBody>
      </p:sp>
      <p:sp>
        <p:nvSpPr>
          <p:cNvPr id="3" name="Text Placeholder 2"/>
          <p:cNvSpPr>
            <a:spLocks noGrp="1"/>
          </p:cNvSpPr>
          <p:nvPr>
            <p:ph type="body" idx="1"/>
          </p:nvPr>
        </p:nvSpPr>
        <p:spPr>
          <a:xfrm>
            <a:off x="4460166" y="1152475"/>
            <a:ext cx="4372133" cy="3416400"/>
          </a:xfrm>
        </p:spPr>
        <p:txBody>
          <a:bodyPr/>
          <a:lstStyle/>
          <a:p>
            <a:r>
              <a:rPr lang="en-US" dirty="0" smtClean="0"/>
              <a:t>Different choice will make different change.</a:t>
            </a:r>
          </a:p>
          <a:p>
            <a:r>
              <a:rPr lang="en-US" dirty="0" smtClean="0"/>
              <a:t>Different change point to </a:t>
            </a:r>
            <a:r>
              <a:rPr lang="en-US" smtClean="0"/>
              <a:t>different result.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06" y="0"/>
            <a:ext cx="3429000" cy="5143500"/>
          </a:xfrm>
          <a:prstGeom prst="rect">
            <a:avLst/>
          </a:prstGeom>
        </p:spPr>
      </p:pic>
    </p:spTree>
    <p:extLst>
      <p:ext uri="{BB962C8B-B14F-4D97-AF65-F5344CB8AC3E}">
        <p14:creationId xmlns:p14="http://schemas.microsoft.com/office/powerpoint/2010/main" val="2872821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56647" cy="1690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491" y="0"/>
            <a:ext cx="3929508" cy="22103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0653"/>
            <a:ext cx="2756647" cy="22734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364" y="2210348"/>
            <a:ext cx="5553635" cy="29384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436" y="1578483"/>
            <a:ext cx="3704635" cy="15435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6647" y="0"/>
            <a:ext cx="3014214" cy="169599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118575"/>
            <a:ext cx="3590364" cy="201958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1389" y="3521751"/>
            <a:ext cx="2892611" cy="1627094"/>
          </a:xfrm>
          <a:prstGeom prst="rect">
            <a:avLst/>
          </a:prstGeom>
        </p:spPr>
      </p:pic>
    </p:spTree>
    <p:extLst>
      <p:ext uri="{BB962C8B-B14F-4D97-AF65-F5344CB8AC3E}">
        <p14:creationId xmlns:p14="http://schemas.microsoft.com/office/powerpoint/2010/main" val="425194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290635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10643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3371663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405443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2483477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638107"/>
            <a:ext cx="5397500" cy="5143500"/>
          </a:xfrm>
          <a:prstGeom prst="rect">
            <a:avLst/>
          </a:prstGeom>
        </p:spPr>
      </p:pic>
    </p:spTree>
    <p:extLst>
      <p:ext uri="{BB962C8B-B14F-4D97-AF65-F5344CB8AC3E}">
        <p14:creationId xmlns:p14="http://schemas.microsoft.com/office/powerpoint/2010/main" val="572897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a:t>Midpoint Thesis Project Proposal</a:t>
            </a:r>
          </a:p>
        </p:txBody>
      </p:sp>
      <p:sp>
        <p:nvSpPr>
          <p:cNvPr id="108" name="Shape 10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a:t>Statement of Professional Goals</a:t>
            </a:r>
          </a:p>
        </p:txBody>
      </p:sp>
      <p:sp>
        <p:nvSpPr>
          <p:cNvPr id="66" name="Shape 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a:t>Project Timeline / Milestones / Gantt Chart</a:t>
            </a:r>
          </a:p>
          <a:p>
            <a:pPr lvl="0">
              <a:spcBef>
                <a:spcPts val="0"/>
              </a:spcBef>
              <a:buNone/>
            </a:pPr>
            <a:endParaRPr dirty="0"/>
          </a:p>
        </p:txBody>
      </p:sp>
      <p:sp>
        <p:nvSpPr>
          <p:cNvPr id="114" name="Shape 11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Course Timeline</a:t>
            </a:r>
          </a:p>
        </p:txBody>
      </p:sp>
      <p:sp>
        <p:nvSpPr>
          <p:cNvPr id="120" name="Shape 12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Areas of Concern </a:t>
            </a:r>
          </a:p>
        </p:txBody>
      </p:sp>
      <p:sp>
        <p:nvSpPr>
          <p:cNvPr id="126" name="Shape 12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Thank You!</a:t>
            </a:r>
          </a:p>
        </p:txBody>
      </p:sp>
      <p:sp>
        <p:nvSpPr>
          <p:cNvPr id="132" name="Shape 13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Shape 70"/>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 y="0"/>
            <a:ext cx="7869555" cy="51435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Portfolio Samples</a:t>
            </a:r>
          </a:p>
        </p:txBody>
      </p:sp>
      <p:sp>
        <p:nvSpPr>
          <p:cNvPr id="78" name="Shape 7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Portfolio Samples, cont.</a:t>
            </a:r>
          </a:p>
        </p:txBody>
      </p:sp>
      <p:sp>
        <p:nvSpPr>
          <p:cNvPr id="84" name="Shape 8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Abstract</a:t>
            </a:r>
          </a:p>
          <a:p>
            <a:pPr lvl="0">
              <a:spcBef>
                <a:spcPts val="0"/>
              </a:spcBef>
              <a:buNone/>
            </a:pPr>
            <a:endParaRPr/>
          </a:p>
        </p:txBody>
      </p:sp>
      <p:sp>
        <p:nvSpPr>
          <p:cNvPr id="90" name="Shape 9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lgn="just">
              <a:spcBef>
                <a:spcPts val="0"/>
              </a:spcBef>
              <a:buClr>
                <a:schemeClr val="dk1"/>
              </a:buClr>
              <a:buSzPct val="45833"/>
              <a:buFont typeface="Arial"/>
              <a:buNone/>
            </a:pPr>
            <a:r>
              <a:rPr lang="en" sz="2400" dirty="0" smtClean="0"/>
              <a:t>An open world MMO-RPG game that allows you to create the future and become the history.</a:t>
            </a:r>
          </a:p>
          <a:p>
            <a:pPr lvl="0" algn="just">
              <a:spcBef>
                <a:spcPts val="0"/>
              </a:spcBef>
              <a:buClr>
                <a:schemeClr val="dk1"/>
              </a:buClr>
              <a:buSzPct val="45833"/>
              <a:buFont typeface="Arial"/>
              <a:buNone/>
            </a:pPr>
            <a:r>
              <a:rPr lang="en" sz="2400" dirty="0" smtClean="0"/>
              <a:t>The core element of The Future is the development the character and the world. </a:t>
            </a:r>
            <a:r>
              <a:rPr lang="en-US" sz="2400" dirty="0" smtClean="0"/>
              <a:t>W</a:t>
            </a:r>
            <a:r>
              <a:rPr lang="en" sz="2400" dirty="0" smtClean="0"/>
              <a:t>e see the designer of the game as the creater of the rules, then the player of this game is the designer of the game world. </a:t>
            </a:r>
            <a:r>
              <a:rPr lang="en-US" sz="2400" dirty="0" smtClean="0"/>
              <a:t>A</a:t>
            </a:r>
            <a:r>
              <a:rPr lang="en" sz="2400" dirty="0" smtClean="0"/>
              <a:t>ll the future of the game is influenced by the descision of the game player.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Rationale</a:t>
            </a:r>
          </a:p>
          <a:p>
            <a:pPr lvl="0">
              <a:spcBef>
                <a:spcPts val="0"/>
              </a:spcBef>
              <a:buNone/>
            </a:pPr>
            <a:endParaRPr/>
          </a:p>
        </p:txBody>
      </p:sp>
      <p:sp>
        <p:nvSpPr>
          <p:cNvPr id="96" name="Shape 9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lgn="just">
              <a:spcBef>
                <a:spcPts val="0"/>
              </a:spcBef>
              <a:buClr>
                <a:schemeClr val="dk1"/>
              </a:buClr>
              <a:buSzPct val="45833"/>
              <a:buFont typeface="Arial"/>
              <a:buNone/>
            </a:pPr>
            <a:r>
              <a:rPr lang="en-US" sz="2400" dirty="0" smtClean="0"/>
              <a:t>T</a:t>
            </a:r>
            <a:r>
              <a:rPr lang="en" sz="2400" dirty="0" smtClean="0"/>
              <a:t>he most important reason I want to make this game is I found that the descision of the player was never influenced to the game world before. So I want to make something new and can be remembered. </a:t>
            </a:r>
            <a:r>
              <a:rPr lang="en-US" sz="2400" dirty="0" smtClean="0"/>
              <a:t>On the other hand, the fact </a:t>
            </a:r>
            <a:r>
              <a:rPr lang="en" sz="2400" dirty="0" smtClean="0"/>
              <a:t>is I had never make such a big game before, and I know </a:t>
            </a:r>
            <a:r>
              <a:rPr lang="en-US" sz="2400" dirty="0"/>
              <a:t>t</a:t>
            </a:r>
            <a:r>
              <a:rPr lang="en" sz="2400" dirty="0" smtClean="0"/>
              <a:t>here are so many things I can learn from this game.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Skyrim </a:t>
            </a:r>
            <a:endParaRPr dirty="0"/>
          </a:p>
        </p:txBody>
      </p:sp>
      <p:sp>
        <p:nvSpPr>
          <p:cNvPr id="102" name="Shape 102"/>
          <p:cNvSpPr txBox="1">
            <a:spLocks noGrp="1"/>
          </p:cNvSpPr>
          <p:nvPr>
            <p:ph type="body" idx="1"/>
          </p:nvPr>
        </p:nvSpPr>
        <p:spPr>
          <a:xfrm>
            <a:off x="5400880" y="1591977"/>
            <a:ext cx="3236582" cy="2996633"/>
          </a:xfrm>
          <a:prstGeom prst="rect">
            <a:avLst/>
          </a:prstGeom>
        </p:spPr>
        <p:txBody>
          <a:bodyPr wrap="square" lIns="91425" tIns="91425" rIns="91425" bIns="91425" anchor="t" anchorCtr="0">
            <a:noAutofit/>
          </a:bodyPr>
          <a:lstStyle/>
          <a:p>
            <a:pPr lvl="0">
              <a:buNone/>
            </a:pPr>
            <a:r>
              <a:rPr lang="en-US" dirty="0" smtClean="0"/>
              <a:t>Skyrim is really good example of the open world game. The design team provided an exquisite talent-tree system and some magnificent story lines. They </a:t>
            </a:r>
            <a:r>
              <a:rPr lang="en-US" dirty="0"/>
              <a:t>provide </a:t>
            </a:r>
            <a:r>
              <a:rPr lang="en-US" dirty="0" smtClean="0"/>
              <a:t>an </a:t>
            </a:r>
            <a:r>
              <a:rPr lang="en-US" dirty="0"/>
              <a:t>objective degree of freedom and the player's influence on the game </a:t>
            </a:r>
            <a:r>
              <a:rPr lang="en-US" dirty="0" smtClean="0"/>
              <a:t>world.</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91977"/>
            <a:ext cx="4911884" cy="27629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Skyrim </a:t>
            </a:r>
            <a:endParaRPr dirty="0"/>
          </a:p>
        </p:txBody>
      </p:sp>
      <p:sp>
        <p:nvSpPr>
          <p:cNvPr id="102" name="Shape 102"/>
          <p:cNvSpPr txBox="1">
            <a:spLocks noGrp="1"/>
          </p:cNvSpPr>
          <p:nvPr>
            <p:ph type="body" idx="1"/>
          </p:nvPr>
        </p:nvSpPr>
        <p:spPr>
          <a:xfrm>
            <a:off x="5400879" y="1591977"/>
            <a:ext cx="3348415" cy="2996633"/>
          </a:xfrm>
          <a:prstGeom prst="rect">
            <a:avLst/>
          </a:prstGeom>
        </p:spPr>
        <p:txBody>
          <a:bodyPr wrap="square" lIns="91425" tIns="91425" rIns="91425" bIns="91425" anchor="t" anchorCtr="0">
            <a:noAutofit/>
          </a:bodyPr>
          <a:lstStyle/>
          <a:p>
            <a:pPr lvl="0">
              <a:buNone/>
            </a:pPr>
            <a:r>
              <a:rPr lang="en-US" dirty="0" smtClean="0"/>
              <a:t>Same as Skyrim, in The Future player can build their own talent tree in their own will. But something interesting will happened is after they choose the new talent their character appearance will also changed by the choice.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887607"/>
            <a:ext cx="4993019" cy="2405371"/>
          </a:xfrm>
          <a:prstGeom prst="rect">
            <a:avLst/>
          </a:prstGeom>
        </p:spPr>
      </p:pic>
    </p:spTree>
    <p:extLst>
      <p:ext uri="{BB962C8B-B14F-4D97-AF65-F5344CB8AC3E}">
        <p14:creationId xmlns:p14="http://schemas.microsoft.com/office/powerpoint/2010/main" val="13385898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365</Words>
  <Application>Microsoft Office PowerPoint</Application>
  <PresentationFormat>On-screen Show (16:9)</PresentationFormat>
  <Paragraphs>26</Paragraphs>
  <Slides>23</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The Future</vt:lpstr>
      <vt:lpstr>Statement of Professional Goals</vt:lpstr>
      <vt:lpstr>PowerPoint Presentation</vt:lpstr>
      <vt:lpstr>Portfolio Samples</vt:lpstr>
      <vt:lpstr>Portfolio Samples, cont.</vt:lpstr>
      <vt:lpstr>Abstract </vt:lpstr>
      <vt:lpstr>Rationale </vt:lpstr>
      <vt:lpstr>Inspiration: Skyrim </vt:lpstr>
      <vt:lpstr>Inspiration: Skyrim </vt:lpstr>
      <vt:lpstr>Inspiration: MineCraft </vt:lpstr>
      <vt:lpstr>Skill Tree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Midpoint Thesis Project Proposal</vt:lpstr>
      <vt:lpstr>Project Timeline / Milestones / Gantt Chart </vt:lpstr>
      <vt:lpstr>Course Timeline</vt:lpstr>
      <vt:lpstr>Areas of Concern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Start: Go to “File/Make A Copy” Name the Copy as follows: “Last name First - Midpoint Presentation” for example: “Smith Mary - Midpoint Presentation” Then Delete this slide</dc:title>
  <dc:creator>Yu Shao</dc:creator>
  <cp:lastModifiedBy>Yu Shao</cp:lastModifiedBy>
  <cp:revision>16</cp:revision>
  <dcterms:modified xsi:type="dcterms:W3CDTF">2017-11-16T20:17:56Z</dcterms:modified>
</cp:coreProperties>
</file>